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4" r:id="rId4"/>
    <p:sldId id="267" r:id="rId5"/>
    <p:sldId id="268" r:id="rId6"/>
    <p:sldId id="269" r:id="rId7"/>
    <p:sldId id="270" r:id="rId8"/>
    <p:sldId id="275" r:id="rId9"/>
    <p:sldId id="279" r:id="rId10"/>
    <p:sldId id="277" r:id="rId11"/>
    <p:sldId id="278" r:id="rId12"/>
    <p:sldId id="264" r:id="rId13"/>
    <p:sldId id="266" r:id="rId14"/>
    <p:sldId id="26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3128" autoAdjust="0"/>
  </p:normalViewPr>
  <p:slideViewPr>
    <p:cSldViewPr>
      <p:cViewPr>
        <p:scale>
          <a:sx n="88" d="100"/>
          <a:sy n="88" d="100"/>
        </p:scale>
        <p:origin x="-1040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45E3-461B-AA41-950A-9E795EFBCE23}" type="datetimeFigureOut">
              <a:rPr lang="en-US" smtClean="0"/>
              <a:t>18/06/19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3B6-C291-D44D-988E-1C13426A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reasons are important.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is kept fresh because packaging may keep the food dry, keep microbes out or may enclose a protective atmosphere such as nitrogen gas (to stop food oxidising and to stop some microbes from multiplying).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waste does not decay quickly.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packaging is a relatively recent: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1946: The first plastic spray bottle was invented.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1954: Polystyrene foam was invented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1950: Polythene bin bags were invented.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1960: Bubble wrap invented.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1970s: Many drinks such as milk, lemonade and cola in plastic bottles become widespread. Plastic containers are used for foods like yoghurt.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1986: Microwavable plastic trays invented.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plastic, food was packaged in cellophane (made from wood, cotton or hemp), paper (including waxed and greaseproof paper) glass bottles and tins.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2 st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2 stag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2 stage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1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food-2 stag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1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2 stage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food-2 stage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2 stage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5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food-2 stag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6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2 stag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food-2 stag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2 st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2 stage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2 stage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eetfood-2 stag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eetfood-2 stag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8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176</Words>
  <Application>Microsoft Macintosh PowerPoint</Application>
  <PresentationFormat>On-screen Show (4:3)</PresentationFormat>
  <Paragraphs>22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the Classroom</dc:title>
  <dc:creator>Pete Robinson</dc:creator>
  <cp:lastModifiedBy>Kelly Monk</cp:lastModifiedBy>
  <cp:revision>124</cp:revision>
  <dcterms:created xsi:type="dcterms:W3CDTF">2017-01-21T13:48:19Z</dcterms:created>
  <dcterms:modified xsi:type="dcterms:W3CDTF">2019-06-18T11:41:30Z</dcterms:modified>
</cp:coreProperties>
</file>